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31" r:id="rId2"/>
    <p:sldId id="332" r:id="rId3"/>
    <p:sldId id="339" r:id="rId4"/>
    <p:sldId id="321" r:id="rId5"/>
    <p:sldId id="333" r:id="rId6"/>
    <p:sldId id="335" r:id="rId7"/>
    <p:sldId id="336" r:id="rId8"/>
    <p:sldId id="337" r:id="rId9"/>
    <p:sldId id="334" r:id="rId10"/>
    <p:sldId id="318" r:id="rId11"/>
    <p:sldId id="320" r:id="rId12"/>
    <p:sldId id="317" r:id="rId13"/>
    <p:sldId id="314" r:id="rId14"/>
    <p:sldId id="315"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86420" autoAdjust="0"/>
  </p:normalViewPr>
  <p:slideViewPr>
    <p:cSldViewPr>
      <p:cViewPr varScale="1">
        <p:scale>
          <a:sx n="88" d="100"/>
          <a:sy n="88" d="100"/>
        </p:scale>
        <p:origin x="461"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13-12-2021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12/13/2021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12/13/2021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help.github.com/articles/about-pull-reques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hyperlink" Target="https://docs.abapgit.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35</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id="{71B002D6-7CE1-4103-94C2-CF6BDFBB148B}"/>
              </a:ext>
            </a:extLst>
          </p:cNvPr>
          <p:cNvSpPr txBox="1">
            <a:spLocks/>
          </p:cNvSpPr>
          <p:nvPr/>
        </p:nvSpPr>
        <p:spPr>
          <a:xfrm>
            <a:off x="9406780" y="6453336"/>
            <a:ext cx="2743606"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solidFill>
                  <a:schemeClr val="bg1"/>
                </a:solidFill>
                <a:latin typeface="Calibri" panose="020F0502020204030204"/>
              </a:rPr>
              <a:t>www.Anubhavtrainings.com</a:t>
            </a:r>
          </a:p>
        </p:txBody>
      </p:sp>
    </p:spTree>
    <p:extLst>
      <p:ext uri="{BB962C8B-B14F-4D97-AF65-F5344CB8AC3E}">
        <p14:creationId xmlns:p14="http://schemas.microsoft.com/office/powerpoint/2010/main" val="389441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id="{71B002D6-7CE1-4103-94C2-CF6BDFBB148B}"/>
              </a:ext>
            </a:extLst>
          </p:cNvPr>
          <p:cNvSpPr txBox="1">
            <a:spLocks/>
          </p:cNvSpPr>
          <p:nvPr/>
        </p:nvSpPr>
        <p:spPr>
          <a:xfrm>
            <a:off x="9406780" y="6453336"/>
            <a:ext cx="2743606"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www.Anubhavtrainings.com</a:t>
            </a:r>
          </a:p>
        </p:txBody>
      </p:sp>
    </p:spTree>
    <p:extLst>
      <p:ext uri="{BB962C8B-B14F-4D97-AF65-F5344CB8AC3E}">
        <p14:creationId xmlns:p14="http://schemas.microsoft.com/office/powerpoint/2010/main" val="358849790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www.Anubhavtrainings.com</a:t>
            </a: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35</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737190" y="986358"/>
            <a:ext cx="7962085" cy="1322926"/>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What is ABAP Git</a:t>
            </a:r>
          </a:p>
          <a:p>
            <a:pPr marL="133234" indent="-285664">
              <a:buFont typeface="Arial" panose="020B0604020202020204" pitchFamily="34" charset="0"/>
              <a:buChar char="•"/>
            </a:pPr>
            <a:r>
              <a:rPr lang="en-US" sz="1999" dirty="0">
                <a:solidFill>
                  <a:schemeClr val="bg1"/>
                </a:solidFill>
              </a:rPr>
              <a:t>Why we use ABAP Git</a:t>
            </a:r>
          </a:p>
          <a:p>
            <a:pPr marL="133234" indent="-285664">
              <a:buFont typeface="Arial" panose="020B0604020202020204" pitchFamily="34" charset="0"/>
              <a:buChar char="•"/>
            </a:pPr>
            <a:r>
              <a:rPr lang="en-US" sz="1999" dirty="0">
                <a:solidFill>
                  <a:schemeClr val="bg1"/>
                </a:solidFill>
              </a:rPr>
              <a:t>ABAP Git Integration</a:t>
            </a:r>
          </a:p>
          <a:p>
            <a:pPr marL="133234" indent="-285664">
              <a:buFont typeface="Arial" panose="020B0604020202020204" pitchFamily="34" charset="0"/>
              <a:buChar char="•"/>
            </a:pPr>
            <a:r>
              <a:rPr lang="en-US" sz="1999" dirty="0">
                <a:solidFill>
                  <a:schemeClr val="bg1"/>
                </a:solidFill>
              </a:rPr>
              <a:t>Understand How to Use ABAP Git</a:t>
            </a:r>
            <a:endParaRPr lang="en-IN" sz="1999" dirty="0">
              <a:solidFill>
                <a:schemeClr val="bg1"/>
              </a:solidFill>
            </a:endParaRPr>
          </a:p>
        </p:txBody>
      </p:sp>
      <p:sp>
        <p:nvSpPr>
          <p:cNvPr id="8"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chemeClr val="bg1"/>
                </a:solidFill>
                <a:effectLst/>
                <a:uLnTx/>
                <a:uFillTx/>
                <a:latin typeface="Calibri" panose="020F0502020204030204"/>
              </a:rPr>
              <a:t>www.Anubhavtrainings.com</a:t>
            </a:r>
          </a:p>
        </p:txBody>
      </p:sp>
    </p:spTree>
    <p:extLst>
      <p:ext uri="{BB962C8B-B14F-4D97-AF65-F5344CB8AC3E}">
        <p14:creationId xmlns:p14="http://schemas.microsoft.com/office/powerpoint/2010/main" val="5667562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9820</TotalTime>
  <Words>601</Words>
  <Application>Microsoft Office PowerPoint</Application>
  <PresentationFormat>Custom</PresentationFormat>
  <Paragraphs>70</Paragraphs>
  <Slides>14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What is Git ?</vt:lpstr>
      <vt:lpstr>What is ABAP Git ?</vt:lpstr>
      <vt:lpstr>ABAP Git</vt:lpstr>
      <vt:lpstr>ABAP Git Integration</vt:lpstr>
      <vt:lpstr>ABAP Git Integration</vt:lpstr>
      <vt:lpstr>ABAP Git Integration</vt:lpstr>
      <vt:lpstr>ABAP Git Integration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282</cp:revision>
  <dcterms:created xsi:type="dcterms:W3CDTF">2013-09-12T13:05:01Z</dcterms:created>
  <dcterms:modified xsi:type="dcterms:W3CDTF">2021-12-13T06:22:21Z</dcterms:modified>
</cp:coreProperties>
</file>